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TO DO TO COUNT KOALAS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Fill in your personal information in Koala Spotter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App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可知，统计考拉数量需要先填写个人信息。故选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024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 be done first to count koalas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Search for koalas.	B. Go out to the forest.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Record when not seeing a koala.	D. Fill in personal information.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534" y="16767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306866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写作对象题。根据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“Safety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Ask parents before you go into the forest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可知，进入森林前需要先询问父母。由此推知，文章是写给青少年的。故选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219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9399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passage most probably written 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Teenagers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Workers.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Teachers.	D. Keepers.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2622" y="1810726"/>
            <a:ext cx="3732525" cy="39991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4534" y="17986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介绍了深受人们欢迎的考拉处于危险之中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因此需要统计不同地区的考拉数量来确保考拉的安全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同时介绍了统计考拉数量的方法。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96088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26" y="1268760"/>
            <a:ext cx="10769358" cy="1478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Koalas are cute and easy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recognise, 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fluffy ears and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large,spoon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-shaped nose. They’re popular with people.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used to be common across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last 200 years haven’t been good for them. Their forests have been cut down and burnt in bushfires.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koalas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endangered,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necessary to make sure of koala populations by counting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in different areas. This information can be used to find out where help is most needed. Then it’ll become much easier to protect them and their homes.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9204"/>
            <a:ext cx="11485848" cy="3415030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KOALAS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count koalas in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ways, 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as: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around and looking from the ground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sending up drones to look from the sky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recording koala calls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trained dogs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3415030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KOALAS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smartphone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hat and a backpack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Binoculars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望远镜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parents before you go into the forest.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outdoors,remember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 sun safe with a hat.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x21a.jpg" descr="id:21475040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3847688"/>
            <a:ext cx="415113" cy="362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2782"/>
            <a:ext cx="11485848" cy="2862322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KOALAS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 in your personal information in Koala Spotter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App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out to the forest and search for koalas. Look up carefully in the trees.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 any koala sightings in the app.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to record when you don’t see a koala.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x17.jpg" descr="id:214750404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271670" y="2933943"/>
            <a:ext cx="1070600" cy="1093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necessary to count koalas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people love them so much.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Because they are easy to recognize.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Because they are common across Australia.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Because their population information is helpful.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534" y="87262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information can be used to find out where help is most needed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it’ll become much easier to protect them and their homes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可知，统计不同地区考拉的数量有助于帮助人们更好地保护考拉。故选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2846943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can count koalas in different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ways, such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b="1" dirty="0">
                <a:solidFill>
                  <a:srgbClr val="FF0000"/>
                </a:solidFill>
                <a:latin typeface="+mj-lt"/>
              </a:rPr>
              <a:t>·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walking around and looking from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ground </a:t>
            </a:r>
            <a:r>
              <a:rPr lang="en-US" altLang="zh-CN" b="1" dirty="0" err="1">
                <a:solidFill>
                  <a:srgbClr val="FF0000"/>
                </a:solidFill>
                <a:latin typeface="+mj-lt"/>
              </a:rPr>
              <a:t>·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sending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up drones to look from the sky </a:t>
            </a:r>
            <a:r>
              <a:rPr lang="en-US" altLang="zh-CN" b="1" dirty="0">
                <a:solidFill>
                  <a:srgbClr val="FF0000"/>
                </a:solidFill>
                <a:latin typeface="+mj-lt"/>
              </a:rPr>
              <a:t>·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recording koala calls </a:t>
            </a:r>
            <a:r>
              <a:rPr lang="en-US" altLang="zh-CN" b="1" dirty="0">
                <a:solidFill>
                  <a:srgbClr val="FF0000"/>
                </a:solidFill>
                <a:latin typeface="+mj-lt"/>
              </a:rPr>
              <a:t>·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using trained dogs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可知，文章一共介绍了四种统计考拉数量的方法。故选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2267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ways are there to count koalas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3.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4.	D. 5.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534" y="133877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“HELP COUNT KOALAS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YOU WILL NEED</a:t>
            </a:r>
            <a:r>
              <a:rPr lang="zh-CN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smartphone </a:t>
            </a:r>
            <a:r>
              <a:rPr lang="zh-CN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Walking shoes,a hat and a backpack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Binoculars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望远镜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可知，统计考拉数量需要智能手机、帽子、背包及望远镜，文章中未提到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024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NOT needed to count koalas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hat.	B. A watch.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smartphone.	D. A backpack.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3351" y="167674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2721</Words>
  <Application>WPS 演示</Application>
  <PresentationFormat>自定义</PresentationFormat>
  <Paragraphs>71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2025-09-17T08:23:07Z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